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94663"/>
  </p:normalViewPr>
  <p:slideViewPr>
    <p:cSldViewPr snapToGrid="0">
      <p:cViewPr varScale="1">
        <p:scale>
          <a:sx n="56" d="100"/>
          <a:sy n="56" d="100"/>
        </p:scale>
        <p:origin x="48" y="6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D57E18FB-36B5-0640-A18B-FF036B566B6C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612752E-8E98-8446-BCF0-60F70FA3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53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18FB-36B5-0640-A18B-FF036B566B6C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52E-8E98-8446-BCF0-60F70FA3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45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57E18FB-36B5-0640-A18B-FF036B566B6C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612752E-8E98-8446-BCF0-60F70FA3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051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57E18FB-36B5-0640-A18B-FF036B566B6C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612752E-8E98-8446-BCF0-60F70FA3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02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57E18FB-36B5-0640-A18B-FF036B566B6C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612752E-8E98-8446-BCF0-60F70FA3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50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18FB-36B5-0640-A18B-FF036B566B6C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52E-8E98-8446-BCF0-60F70FA3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532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57E18FB-36B5-0640-A18B-FF036B566B6C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612752E-8E98-8446-BCF0-60F70FA3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73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18FB-36B5-0640-A18B-FF036B566B6C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52E-8E98-8446-BCF0-60F70FA3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383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57E18FB-36B5-0640-A18B-FF036B566B6C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5612752E-8E98-8446-BCF0-60F70FA3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13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E18FB-36B5-0640-A18B-FF036B566B6C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752E-8E98-8446-BCF0-60F70FA3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09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57E18FB-36B5-0640-A18B-FF036B566B6C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5612752E-8E98-8446-BCF0-60F70FA3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83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E18FB-36B5-0640-A18B-FF036B566B6C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2752E-8E98-8446-BCF0-60F70FA31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36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8D44B-3619-8747-04C2-3D250B00CD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Академічний</a:t>
            </a:r>
            <a:r>
              <a:rPr lang="ru-RU" dirty="0"/>
              <a:t> </a:t>
            </a:r>
            <a:r>
              <a:rPr lang="ru-RU" dirty="0" err="1"/>
              <a:t>обмін</a:t>
            </a:r>
            <a:r>
              <a:rPr lang="ru-RU" dirty="0"/>
              <a:t> </a:t>
            </a:r>
            <a:r>
              <a:rPr lang="ru-RU" dirty="0" err="1"/>
              <a:t>Польща</a:t>
            </a:r>
            <a:r>
              <a:rPr lang="ru-RU" dirty="0"/>
              <a:t> 2025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12CAC4-850F-1815-9BBA-741E352FE3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5-12.10.2025</a:t>
            </a:r>
          </a:p>
          <a:p>
            <a:r>
              <a:rPr lang="uk-UA" dirty="0"/>
              <a:t>Малишенко</a:t>
            </a:r>
            <a:r>
              <a:rPr lang="en-US" dirty="0"/>
              <a:t> </a:t>
            </a:r>
            <a:r>
              <a:rPr lang="uk-UA" dirty="0"/>
              <a:t>Максим </a:t>
            </a:r>
            <a:r>
              <a:rPr lang="uk-UA" dirty="0" smtClean="0"/>
              <a:t>здобувач </a:t>
            </a:r>
            <a:r>
              <a:rPr lang="uk-UA" dirty="0"/>
              <a:t>МР-251</a:t>
            </a:r>
          </a:p>
          <a:p>
            <a:r>
              <a:rPr lang="uk-UA" dirty="0"/>
              <a:t>НУ </a:t>
            </a:r>
            <a:r>
              <a:rPr lang="en-US" dirty="0"/>
              <a:t>“</a:t>
            </a:r>
            <a:r>
              <a:rPr lang="uk-UA" dirty="0"/>
              <a:t>Чернігівська політехніка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8397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BFCB2-B12C-1A2E-110C-CA8D6BC19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Ціль проєкту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02790-D24B-F35F-4123-9D392CCA7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Основна ціль </a:t>
            </a:r>
            <a:r>
              <a:rPr lang="uk-UA" dirty="0" err="1"/>
              <a:t>проекту</a:t>
            </a:r>
            <a:r>
              <a:rPr lang="uk-UA" dirty="0"/>
              <a:t> </a:t>
            </a:r>
            <a:r>
              <a:rPr lang="en-US" dirty="0"/>
              <a:t>“Bridging cultures (International exchange)”</a:t>
            </a:r>
            <a:r>
              <a:rPr lang="uk-UA" dirty="0"/>
              <a:t> – активна взаємодія між представниками різних країн, обмін </a:t>
            </a:r>
            <a:r>
              <a:rPr lang="uk-UA" dirty="0" smtClean="0"/>
              <a:t>культурами</a:t>
            </a:r>
            <a:r>
              <a:rPr lang="uk-UA" dirty="0"/>
              <a:t>.</a:t>
            </a:r>
            <a:endParaRPr lang="uk-UA" dirty="0"/>
          </a:p>
          <a:p>
            <a:r>
              <a:rPr lang="uk-UA" dirty="0"/>
              <a:t>Праця у команді, соціалізація</a:t>
            </a:r>
          </a:p>
          <a:p>
            <a:r>
              <a:rPr lang="uk-UA" dirty="0"/>
              <a:t>Розширення світогляду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32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27E24-6DC6-B6A3-85FE-91D7F78B7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7435" y="580278"/>
            <a:ext cx="5791200" cy="5317218"/>
          </a:xfrm>
        </p:spPr>
        <p:txBody>
          <a:bodyPr>
            <a:no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Після прибуття, на наступний день одразу почались активності. </a:t>
            </a:r>
            <a:r>
              <a:rPr lang="uk-UA" sz="2400" dirty="0" smtClean="0">
                <a:solidFill>
                  <a:schemeClr val="tx1"/>
                </a:solidFill>
              </a:rPr>
              <a:t/>
            </a:r>
            <a:br>
              <a:rPr lang="uk-UA" sz="2400" dirty="0" smtClean="0">
                <a:solidFill>
                  <a:schemeClr val="tx1"/>
                </a:solidFill>
              </a:rPr>
            </a:br>
            <a:r>
              <a:rPr lang="uk-UA" sz="2400" dirty="0" smtClean="0">
                <a:solidFill>
                  <a:schemeClr val="tx1"/>
                </a:solidFill>
              </a:rPr>
              <a:t>Серед </a:t>
            </a:r>
            <a:r>
              <a:rPr lang="uk-UA" sz="2400" dirty="0">
                <a:solidFill>
                  <a:schemeClr val="tx1"/>
                </a:solidFill>
              </a:rPr>
              <a:t>них були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малювання </a:t>
            </a:r>
            <a:r>
              <a:rPr lang="en-US" sz="2400" dirty="0">
                <a:solidFill>
                  <a:schemeClr val="tx1"/>
                </a:solidFill>
              </a:rPr>
              <a:t>“</a:t>
            </a:r>
            <a:r>
              <a:rPr lang="ru-RU" sz="2400" dirty="0" err="1">
                <a:solidFill>
                  <a:schemeClr val="tx1"/>
                </a:solidFill>
              </a:rPr>
              <a:t>айсбергів</a:t>
            </a:r>
            <a:r>
              <a:rPr lang="en-US" sz="2400" dirty="0">
                <a:solidFill>
                  <a:schemeClr val="tx1"/>
                </a:solidFill>
              </a:rPr>
              <a:t>”</a:t>
            </a:r>
            <a:r>
              <a:rPr lang="uk-UA" sz="2400" dirty="0">
                <a:solidFill>
                  <a:schemeClr val="tx1"/>
                </a:solidFill>
              </a:rPr>
              <a:t> фактів та відомостей про країну.</a:t>
            </a:r>
            <a:br>
              <a:rPr lang="uk-UA" sz="2400" dirty="0">
                <a:solidFill>
                  <a:schemeClr val="tx1"/>
                </a:solidFill>
              </a:rPr>
            </a:br>
            <a:r>
              <a:rPr lang="uk-UA" sz="2400" dirty="0">
                <a:solidFill>
                  <a:schemeClr val="tx1"/>
                </a:solidFill>
              </a:rPr>
              <a:t>Знайомства з усіма учасниками проєкту у формі </a:t>
            </a:r>
            <a:r>
              <a:rPr lang="en-US" sz="2400" dirty="0">
                <a:solidFill>
                  <a:schemeClr val="tx1"/>
                </a:solidFill>
              </a:rPr>
              <a:t>“</a:t>
            </a:r>
            <a:r>
              <a:rPr lang="uk-UA" sz="2400" dirty="0">
                <a:solidFill>
                  <a:schemeClr val="tx1"/>
                </a:solidFill>
              </a:rPr>
              <a:t>коротких побачень</a:t>
            </a:r>
            <a:r>
              <a:rPr lang="en-US" sz="2400" dirty="0">
                <a:solidFill>
                  <a:schemeClr val="tx1"/>
                </a:solidFill>
              </a:rPr>
              <a:t>”</a:t>
            </a:r>
            <a:r>
              <a:rPr lang="uk-UA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.</a:t>
            </a:r>
            <a:r>
              <a:rPr lang="uk-UA" sz="2400" dirty="0">
                <a:solidFill>
                  <a:schemeClr val="tx1"/>
                </a:solidFill>
              </a:rPr>
              <a:t/>
            </a:r>
            <a:br>
              <a:rPr lang="uk-UA" sz="2400" dirty="0">
                <a:solidFill>
                  <a:schemeClr val="tx1"/>
                </a:solidFill>
              </a:rPr>
            </a:br>
            <a:r>
              <a:rPr lang="uk-UA" sz="2400" dirty="0">
                <a:solidFill>
                  <a:schemeClr val="tx1"/>
                </a:solidFill>
              </a:rPr>
              <a:t>Малюнки зі зрівнянням національних страв, вивчення національних </a:t>
            </a:r>
            <a:r>
              <a:rPr lang="uk-UA" sz="2400" dirty="0" smtClean="0">
                <a:solidFill>
                  <a:schemeClr val="tx1"/>
                </a:solidFill>
              </a:rPr>
              <a:t>традицій </a:t>
            </a:r>
            <a:r>
              <a:rPr lang="uk-UA" sz="2400" dirty="0">
                <a:solidFill>
                  <a:schemeClr val="tx1"/>
                </a:solidFill>
              </a:rPr>
              <a:t>Польщі та України .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F8AD59-8F5C-120C-AEF8-BFD70F17F256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965" y="242934"/>
            <a:ext cx="4692337" cy="6249941"/>
          </a:xfrm>
        </p:spPr>
      </p:pic>
    </p:spTree>
    <p:extLst>
      <p:ext uri="{BB962C8B-B14F-4D97-AF65-F5344CB8AC3E}">
        <p14:creationId xmlns:p14="http://schemas.microsoft.com/office/powerpoint/2010/main" val="1554973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CB8E1-E314-5D0F-9965-D128ABAF5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306" y="798512"/>
            <a:ext cx="3774141" cy="5356627"/>
          </a:xfrm>
        </p:spPr>
        <p:txBody>
          <a:bodyPr/>
          <a:lstStyle/>
          <a:p>
            <a:r>
              <a:rPr lang="uk-UA" dirty="0"/>
              <a:t>Також </a:t>
            </a:r>
            <a:r>
              <a:rPr lang="uk-UA" dirty="0" smtClean="0"/>
              <a:t>вдалося </a:t>
            </a:r>
            <a:r>
              <a:rPr lang="uk-UA" dirty="0"/>
              <a:t>відвідати мальовничі місця - місцеві гори Татри та озеро Морське око. Під кінець поїздки усією групою був запланований похід в театр на </a:t>
            </a:r>
            <a:r>
              <a:rPr lang="uk-UA" dirty="0" err="1"/>
              <a:t>пьєсу</a:t>
            </a:r>
            <a:r>
              <a:rPr lang="uk-UA" dirty="0"/>
              <a:t> </a:t>
            </a:r>
            <a:r>
              <a:rPr lang="en-US" dirty="0"/>
              <a:t>“</a:t>
            </a:r>
            <a:r>
              <a:rPr lang="uk-UA" dirty="0"/>
              <a:t>Гамлет</a:t>
            </a:r>
            <a:r>
              <a:rPr lang="en-US" dirty="0"/>
              <a:t>”</a:t>
            </a:r>
          </a:p>
        </p:txBody>
      </p:sp>
      <p:pic>
        <p:nvPicPr>
          <p:cNvPr id="5" name="Picture 4" descr="A snowy mountain range with trees&#10;&#10;AI-generated content may be incorrect.">
            <a:extLst>
              <a:ext uri="{FF2B5EF4-FFF2-40B4-BE49-F238E27FC236}">
                <a16:creationId xmlns:a16="http://schemas.microsoft.com/office/drawing/2014/main" id="{C8AE9EEA-2B0E-3C8A-3FCA-1B09ECD04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188" y="798512"/>
            <a:ext cx="7014634" cy="526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54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361E53E4-A933-9E2F-90E8-49F6E415F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188" y="667753"/>
            <a:ext cx="4361503" cy="5522494"/>
          </a:xfrm>
        </p:spPr>
      </p:pic>
      <p:pic>
        <p:nvPicPr>
          <p:cNvPr id="7" name="Picture 6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DCD09613-8B8F-69F1-19E9-FB5F7847E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943" y="667753"/>
            <a:ext cx="4141871" cy="55224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81BAF4-E452-4FE5-FB3C-2C0BD5660F43}"/>
              </a:ext>
            </a:extLst>
          </p:cNvPr>
          <p:cNvSpPr txBox="1"/>
          <p:nvPr/>
        </p:nvSpPr>
        <p:spPr>
          <a:xfrm>
            <a:off x="4773706" y="1443841"/>
            <a:ext cx="28642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Протягом</a:t>
            </a:r>
            <a:r>
              <a:rPr lang="uk-UA" dirty="0" smtClean="0"/>
              <a:t> </a:t>
            </a:r>
            <a:r>
              <a:rPr lang="uk-UA" dirty="0"/>
              <a:t>всього обміну, поміж </a:t>
            </a:r>
            <a:r>
              <a:rPr lang="uk-UA" dirty="0" err="1"/>
              <a:t>активностями</a:t>
            </a:r>
            <a:r>
              <a:rPr lang="uk-UA" dirty="0"/>
              <a:t> з ведучим </a:t>
            </a:r>
            <a:r>
              <a:rPr lang="uk-UA" dirty="0" err="1"/>
              <a:t>проєкту</a:t>
            </a:r>
            <a:r>
              <a:rPr lang="uk-UA" dirty="0"/>
              <a:t> </a:t>
            </a:r>
            <a:r>
              <a:rPr lang="uk-UA" dirty="0"/>
              <a:t>б</a:t>
            </a:r>
            <a:r>
              <a:rPr lang="uk-UA" dirty="0" smtClean="0"/>
              <a:t>уло </a:t>
            </a:r>
            <a:r>
              <a:rPr lang="uk-UA" dirty="0"/>
              <a:t>достатньо вільного часу щоб приділити його різним справам.</a:t>
            </a:r>
          </a:p>
          <a:p>
            <a:r>
              <a:rPr lang="uk-UA" dirty="0"/>
              <a:t>Хтось міг піти на прогулянку в місцевий магазин, хтось грав в настільний теніс чи більярд, тренувався в спорт-залі, або просто відпочивав лежачи в </a:t>
            </a:r>
            <a:r>
              <a:rPr lang="uk-UA" dirty="0" err="1"/>
              <a:t>джакузі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316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917CC-0F75-61B0-493F-A81396CEA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Галерея фото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84E34F-3B9B-0547-A12B-2532FA1AE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2218" y="1195161"/>
            <a:ext cx="2907563" cy="3876751"/>
          </a:xfrm>
        </p:spPr>
      </p:pic>
      <p:pic>
        <p:nvPicPr>
          <p:cNvPr id="7" name="Picture 6" descr="A car driving through a car window&#10;&#10;AI-generated content may be incorrect.">
            <a:extLst>
              <a:ext uri="{FF2B5EF4-FFF2-40B4-BE49-F238E27FC236}">
                <a16:creationId xmlns:a16="http://schemas.microsoft.com/office/drawing/2014/main" id="{5A913CAB-C0BF-A613-6124-CE91BCEE7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5314" y="1161115"/>
            <a:ext cx="4354286" cy="38767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671AFE-3FFB-BC14-C1AA-B8E50A03F7DD}"/>
              </a:ext>
            </a:extLst>
          </p:cNvPr>
          <p:cNvSpPr txBox="1"/>
          <p:nvPr/>
        </p:nvSpPr>
        <p:spPr>
          <a:xfrm>
            <a:off x="4778875" y="5214256"/>
            <a:ext cx="2634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Перший поверх </a:t>
            </a:r>
            <a:r>
              <a:rPr lang="ru-RU" dirty="0" err="1"/>
              <a:t>готелю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00516D-27BC-D19A-22AE-D0229FC581FD}"/>
              </a:ext>
            </a:extLst>
          </p:cNvPr>
          <p:cNvSpPr txBox="1"/>
          <p:nvPr/>
        </p:nvSpPr>
        <p:spPr>
          <a:xfrm>
            <a:off x="8143108" y="5214256"/>
            <a:ext cx="3438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Татри</a:t>
            </a:r>
            <a:r>
              <a:rPr lang="ru-RU" dirty="0"/>
              <a:t> по </a:t>
            </a:r>
            <a:r>
              <a:rPr lang="ru-RU" dirty="0" err="1"/>
              <a:t>дорозі</a:t>
            </a:r>
            <a:r>
              <a:rPr lang="ru-RU" dirty="0"/>
              <a:t> до м. Закопане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241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8867B-E3C8-CDA0-E35C-A2467706A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Галерея фото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250CBF6-8426-8779-A346-DCA94AE40D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100" y="1071761"/>
            <a:ext cx="3971471" cy="2978603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D54D52-AF2D-6009-9044-3D6F95E46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9571" y="1071761"/>
            <a:ext cx="3077936" cy="41039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EBA11A-F05F-13FC-5213-B5F113902B2C}"/>
              </a:ext>
            </a:extLst>
          </p:cNvPr>
          <p:cNvSpPr txBox="1"/>
          <p:nvPr/>
        </p:nvSpPr>
        <p:spPr>
          <a:xfrm>
            <a:off x="4696252" y="4059021"/>
            <a:ext cx="4393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Уся група обміну на фоні о. Морське око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FDC5F3-E913-1574-E013-5B25AE4F3D2C}"/>
              </a:ext>
            </a:extLst>
          </p:cNvPr>
          <p:cNvSpPr txBox="1"/>
          <p:nvPr/>
        </p:nvSpPr>
        <p:spPr>
          <a:xfrm>
            <a:off x="9563824" y="5114730"/>
            <a:ext cx="2129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Центр м. Закопане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386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7E235-8DC9-01E4-A0BA-6F979B247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Галерея фото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5ECD5A-BE15-A19E-9B43-D430172E6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100" y="1071761"/>
            <a:ext cx="4123871" cy="309290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35B1DA-8510-B666-5C89-75D25D9D5CEA}"/>
              </a:ext>
            </a:extLst>
          </p:cNvPr>
          <p:cNvSpPr txBox="1"/>
          <p:nvPr/>
        </p:nvSpPr>
        <p:spPr>
          <a:xfrm>
            <a:off x="5118100" y="4164664"/>
            <a:ext cx="3962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Театр в м. Закопане. </a:t>
            </a:r>
            <a:r>
              <a:rPr lang="uk-UA" dirty="0" err="1"/>
              <a:t>Пьєса</a:t>
            </a:r>
            <a:r>
              <a:rPr lang="uk-UA" dirty="0"/>
              <a:t> </a:t>
            </a:r>
            <a:r>
              <a:rPr lang="en-US" dirty="0"/>
              <a:t>“</a:t>
            </a:r>
            <a:r>
              <a:rPr lang="uk-UA" dirty="0"/>
              <a:t>Гамлет</a:t>
            </a:r>
            <a:r>
              <a:rPr lang="en-US" dirty="0"/>
              <a:t>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26B7E6-0A15-9B7B-A765-1DFFBCEAD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971" y="1071761"/>
            <a:ext cx="2771464" cy="49312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C1A0D3-672F-16A7-111C-F8B59CE15D23}"/>
              </a:ext>
            </a:extLst>
          </p:cNvPr>
          <p:cNvSpPr txBox="1"/>
          <p:nvPr/>
        </p:nvSpPr>
        <p:spPr>
          <a:xfrm>
            <a:off x="9435549" y="6002990"/>
            <a:ext cx="238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Костел в м. </a:t>
            </a:r>
            <a:r>
              <a:rPr lang="uk-UA" dirty="0" err="1"/>
              <a:t>Закопена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078436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61</TotalTime>
  <Words>173</Words>
  <Application>Microsoft Office PowerPoint</Application>
  <PresentationFormat>Широкоэкранный</PresentationFormat>
  <Paragraphs>21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Calibri Light</vt:lpstr>
      <vt:lpstr>Rockwell</vt:lpstr>
      <vt:lpstr>Wingdings</vt:lpstr>
      <vt:lpstr>Atlas</vt:lpstr>
      <vt:lpstr>Академічний обмін Польща 2025</vt:lpstr>
      <vt:lpstr>Ціль проєкту</vt:lpstr>
      <vt:lpstr>Після прибуття, на наступний день одразу почались активності.  Серед них були: малювання “айсбергів” фактів та відомостей про країну. Знайомства з усіма учасниками проєкту у формі “коротких побачень” . Малюнки зі зрівнянням національних страв, вивчення національних традицій Польщі та України .</vt:lpstr>
      <vt:lpstr>Презентация PowerPoint</vt:lpstr>
      <vt:lpstr>Презентация PowerPoint</vt:lpstr>
      <vt:lpstr>Галерея фото</vt:lpstr>
      <vt:lpstr>Галерея фото</vt:lpstr>
      <vt:lpstr>Галерея фото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Академічний обмін Польща 2025</dc:title>
  <dc:creator>Малишенко Максим Олександрович</dc:creator>
  <cp:lastModifiedBy>User</cp:lastModifiedBy>
  <cp:revision>4</cp:revision>
  <dcterms:created xsi:type="dcterms:W3CDTF">2025-12-08T20:04:33Z</dcterms:created>
  <dcterms:modified xsi:type="dcterms:W3CDTF">2025-12-10T19:41:46Z</dcterms:modified>
</cp:coreProperties>
</file>